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1"/>
            <a:ext cx="8458200" cy="6095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Green revolution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85800"/>
            <a:ext cx="8915400" cy="6019800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New </a:t>
            </a: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agricultural strategy was adopted in India during the Third </a:t>
            </a: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Plan during 1960s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n </a:t>
            </a: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1960, from seven </a:t>
            </a: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states, </a:t>
            </a: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seven districts were selected and the Government introduced a pilot project known as </a:t>
            </a:r>
            <a:r>
              <a:rPr lang="en-US" b="1" dirty="0" smtClean="0">
                <a:solidFill>
                  <a:schemeClr val="tx1"/>
                </a:solidFill>
                <a:latin typeface="Candara" pitchFamily="34" charset="0"/>
              </a:rPr>
              <a:t>Intensive Area Development </a:t>
            </a:r>
            <a:r>
              <a:rPr lang="en-US" b="1" dirty="0" err="1" smtClean="0">
                <a:solidFill>
                  <a:schemeClr val="tx1"/>
                </a:solidFill>
                <a:latin typeface="Candara" pitchFamily="34" charset="0"/>
              </a:rPr>
              <a:t>Programme</a:t>
            </a:r>
            <a:r>
              <a:rPr lang="en-US" b="1" dirty="0" smtClean="0">
                <a:solidFill>
                  <a:schemeClr val="tx1"/>
                </a:solidFill>
                <a:latin typeface="Candara" pitchFamily="34" charset="0"/>
              </a:rPr>
              <a:t> (IADP)</a:t>
            </a: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 </a:t>
            </a:r>
            <a:endParaRPr lang="en-US" dirty="0" smtClean="0">
              <a:solidFill>
                <a:schemeClr val="tx1"/>
              </a:solidFill>
              <a:latin typeface="Candara" pitchFamily="34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Prof. Norman Borlaug of Mexico developed new high yielding varieties of </a:t>
            </a: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wheat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In </a:t>
            </a: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the </a:t>
            </a:r>
            <a:r>
              <a:rPr lang="en-US" dirty="0" err="1" smtClean="0">
                <a:solidFill>
                  <a:schemeClr val="tx1"/>
                </a:solidFill>
                <a:latin typeface="Candara" pitchFamily="34" charset="0"/>
              </a:rPr>
              <a:t>kharif</a:t>
            </a: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 season in 1966, India adopted High Yielding Varieties </a:t>
            </a:r>
            <a:r>
              <a:rPr lang="en-US" dirty="0" err="1" smtClean="0">
                <a:solidFill>
                  <a:schemeClr val="tx1"/>
                </a:solidFill>
                <a:latin typeface="Candara" pitchFamily="34" charset="0"/>
              </a:rPr>
              <a:t>Programme</a:t>
            </a: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 (HYVP) for the first time.</a:t>
            </a:r>
            <a:endParaRPr lang="en-US" dirty="0">
              <a:solidFill>
                <a:schemeClr val="tx1"/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Package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programme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/>
              <a:t>1.adequate </a:t>
            </a:r>
            <a:r>
              <a:rPr lang="en-US" dirty="0" smtClean="0"/>
              <a:t>irrigation facilities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smtClean="0"/>
              <a:t>application of fertilizers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smtClean="0"/>
              <a:t>high yielding varieties of seeds,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4. pesticides</a:t>
            </a:r>
            <a:r>
              <a:rPr lang="en-US" dirty="0" smtClean="0"/>
              <a:t>, insecticides etc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 </a:t>
            </a:r>
            <a:r>
              <a:rPr lang="en-US" dirty="0" smtClean="0"/>
              <a:t>In this way a new technology was </a:t>
            </a:r>
            <a:r>
              <a:rPr lang="en-US" dirty="0" smtClean="0"/>
              <a:t>gradually adopted </a:t>
            </a:r>
            <a:r>
              <a:rPr lang="en-US" dirty="0" smtClean="0"/>
              <a:t>in Indian </a:t>
            </a:r>
            <a:r>
              <a:rPr lang="en-US" dirty="0" smtClean="0"/>
              <a:t>agriculture- known as Green revolution.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152400" y="152400"/>
            <a:ext cx="8534400" cy="5973763"/>
          </a:xfrm>
        </p:spPr>
        <p:txBody>
          <a:bodyPr/>
          <a:lstStyle/>
          <a:p>
            <a:pPr fontAlgn="base">
              <a:buNone/>
            </a:pPr>
            <a:r>
              <a:rPr lang="en-US" b="1" dirty="0" smtClean="0"/>
              <a:t>Impact of Green Revolution</a:t>
            </a:r>
            <a:r>
              <a:rPr lang="en-US" b="1" dirty="0" smtClean="0"/>
              <a:t>:</a:t>
            </a:r>
          </a:p>
          <a:p>
            <a:pPr fontAlgn="base">
              <a:buFont typeface="Wingdings" pitchFamily="2" charset="2"/>
              <a:buChar char="§"/>
            </a:pPr>
            <a:r>
              <a:rPr lang="en-US" dirty="0" smtClean="0"/>
              <a:t>Increase in Agricultural Production:</a:t>
            </a:r>
          </a:p>
          <a:p>
            <a:pPr fontAlgn="base">
              <a:buFont typeface="Wingdings" pitchFamily="2" charset="2"/>
              <a:buChar char="§"/>
            </a:pPr>
            <a:r>
              <a:rPr lang="en-US" dirty="0" smtClean="0"/>
              <a:t>Increasing </a:t>
            </a:r>
            <a:r>
              <a:rPr lang="en-US" dirty="0" smtClean="0"/>
              <a:t>Employment Opportunities:</a:t>
            </a:r>
          </a:p>
          <a:p>
            <a:pPr fontAlgn="base">
              <a:buNone/>
            </a:pPr>
            <a:r>
              <a:rPr lang="en-US" b="1" dirty="0" smtClean="0"/>
              <a:t>Arguments Against GR</a:t>
            </a:r>
          </a:p>
          <a:p>
            <a:pPr fontAlgn="base">
              <a:buFont typeface="Wingdings" pitchFamily="2" charset="2"/>
              <a:buChar char="§"/>
            </a:pPr>
            <a:r>
              <a:rPr lang="en-US" dirty="0" smtClean="0"/>
              <a:t>undesirable social consequences </a:t>
            </a:r>
            <a:endParaRPr lang="en-US" dirty="0" smtClean="0"/>
          </a:p>
          <a:p>
            <a:pPr fontAlgn="base">
              <a:buFont typeface="Wingdings" pitchFamily="2" charset="2"/>
              <a:buChar char="§"/>
            </a:pPr>
            <a:r>
              <a:rPr lang="en-US" dirty="0" smtClean="0"/>
              <a:t>poisoning </a:t>
            </a:r>
            <a:r>
              <a:rPr lang="en-US" dirty="0" smtClean="0"/>
              <a:t>from the use of pesticides.</a:t>
            </a:r>
            <a:endParaRPr lang="en-US" b="1" dirty="0" smtClean="0"/>
          </a:p>
          <a:p>
            <a:pPr fontAlgn="base">
              <a:buNone/>
            </a:pPr>
            <a:endParaRPr lang="en-US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114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Green revolution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revolution</dc:title>
  <dc:creator>user</dc:creator>
  <cp:lastModifiedBy>user</cp:lastModifiedBy>
  <cp:revision>2</cp:revision>
  <dcterms:created xsi:type="dcterms:W3CDTF">2006-08-16T00:00:00Z</dcterms:created>
  <dcterms:modified xsi:type="dcterms:W3CDTF">2018-03-02T01:14:28Z</dcterms:modified>
</cp:coreProperties>
</file>